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64" r:id="rId1"/>
  </p:sldMasterIdLst>
  <p:sldIdLst>
    <p:sldId id="256" r:id="rId2"/>
    <p:sldId id="257" r:id="rId3"/>
    <p:sldId id="259" r:id="rId4"/>
    <p:sldId id="260" r:id="rId5"/>
    <p:sldId id="262" r:id="rId6"/>
    <p:sldId id="263" r:id="rId7"/>
    <p:sldId id="264" r:id="rId8"/>
    <p:sldId id="266" r:id="rId9"/>
    <p:sldId id="268" r:id="rId10"/>
    <p:sldId id="269" r:id="rId11"/>
    <p:sldId id="270" r:id="rId12"/>
    <p:sldId id="271" r:id="rId13"/>
  </p:sldIdLst>
  <p:sldSz cx="9144000" cy="6858000" type="screen4x3"/>
  <p:notesSz cx="6858000" cy="9144000"/>
  <p:defaultTextStyle>
    <a:defPPr>
      <a:defRPr lang="lt-L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644"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516624"/>
            <a:ext cx="7315200" cy="2595025"/>
          </a:xfrm>
        </p:spPr>
        <p:txBody>
          <a:bodyPr>
            <a:normAutofit/>
          </a:bodyPr>
          <a:lstStyle>
            <a:lvl1pPr>
              <a:defRPr sz="4800"/>
            </a:lvl1pPr>
          </a:lstStyle>
          <a:p>
            <a:r>
              <a:rPr lang="en-US" smtClean="0"/>
              <a:t>Click to edit Master title style</a:t>
            </a:r>
            <a:endParaRPr lang="en-US"/>
          </a:p>
        </p:txBody>
      </p:sp>
      <p:sp>
        <p:nvSpPr>
          <p:cNvPr id="3" name="Subtitle 2"/>
          <p:cNvSpPr>
            <a:spLocks noGrp="1"/>
          </p:cNvSpPr>
          <p:nvPr>
            <p:ph type="subTitle" idx="1"/>
          </p:nvPr>
        </p:nvSpPr>
        <p:spPr>
          <a:xfrm>
            <a:off x="914400" y="5166530"/>
            <a:ext cx="7315200" cy="1144632"/>
          </a:xfrm>
        </p:spPr>
        <p:txBody>
          <a:bodyPr>
            <a:normAutofit/>
          </a:bodyPr>
          <a:lstStyle>
            <a:lvl1pPr marL="0" indent="0" algn="l">
              <a:buNone/>
              <a:defRPr sz="22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59231D89-3FA7-4883-A130-7215D9373764}" type="datetimeFigureOut">
              <a:rPr lang="lt-LT" smtClean="0"/>
              <a:t>2018-03-27</a:t>
            </a:fld>
            <a:endParaRPr lang="lt-LT"/>
          </a:p>
        </p:txBody>
      </p:sp>
      <p:sp>
        <p:nvSpPr>
          <p:cNvPr id="8" name="Slide Number Placeholder 7"/>
          <p:cNvSpPr>
            <a:spLocks noGrp="1"/>
          </p:cNvSpPr>
          <p:nvPr>
            <p:ph type="sldNum" sz="quarter" idx="11"/>
          </p:nvPr>
        </p:nvSpPr>
        <p:spPr/>
        <p:txBody>
          <a:bodyPr/>
          <a:lstStyle/>
          <a:p>
            <a:fld id="{5B25E7D8-3B3E-4BCC-9218-C5049CB8C45E}" type="slidenum">
              <a:rPr lang="lt-LT" smtClean="0"/>
              <a:t>‹#›</a:t>
            </a:fld>
            <a:endParaRPr lang="lt-LT"/>
          </a:p>
        </p:txBody>
      </p:sp>
      <p:sp>
        <p:nvSpPr>
          <p:cNvPr id="9" name="Footer Placeholder 8"/>
          <p:cNvSpPr>
            <a:spLocks noGrp="1"/>
          </p:cNvSpPr>
          <p:nvPr>
            <p:ph type="ftr" sz="quarter" idx="12"/>
          </p:nvPr>
        </p:nvSpPr>
        <p:spPr/>
        <p:txBody>
          <a:bodyPr/>
          <a:lstStyle/>
          <a:p>
            <a:endParaRPr lang="lt-L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9231D89-3FA7-4883-A130-7215D9373764}" type="datetimeFigureOut">
              <a:rPr lang="lt-LT" smtClean="0"/>
              <a:t>2018-03-27</a:t>
            </a:fld>
            <a:endParaRPr lang="lt-LT"/>
          </a:p>
        </p:txBody>
      </p:sp>
      <p:sp>
        <p:nvSpPr>
          <p:cNvPr id="5" name="Footer Placeholder 4"/>
          <p:cNvSpPr>
            <a:spLocks noGrp="1"/>
          </p:cNvSpPr>
          <p:nvPr>
            <p:ph type="ftr" sz="quarter" idx="11"/>
          </p:nvPr>
        </p:nvSpPr>
        <p:spPr/>
        <p:txBody>
          <a:bodyPr/>
          <a:lstStyle/>
          <a:p>
            <a:endParaRPr lang="lt-LT"/>
          </a:p>
        </p:txBody>
      </p:sp>
      <p:sp>
        <p:nvSpPr>
          <p:cNvPr id="6" name="Slide Number Placeholder 5"/>
          <p:cNvSpPr>
            <a:spLocks noGrp="1"/>
          </p:cNvSpPr>
          <p:nvPr>
            <p:ph type="sldNum" sz="quarter" idx="12"/>
          </p:nvPr>
        </p:nvSpPr>
        <p:spPr/>
        <p:txBody>
          <a:bodyPr/>
          <a:lstStyle/>
          <a:p>
            <a:fld id="{5B25E7D8-3B3E-4BCC-9218-C5049CB8C45E}" type="slidenum">
              <a:rPr lang="lt-LT" smtClean="0"/>
              <a:t>‹#›</a:t>
            </a:fld>
            <a:endParaRPr lang="lt-L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248400" y="1826709"/>
            <a:ext cx="1492499" cy="448445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54524" y="1826709"/>
            <a:ext cx="5241476" cy="448445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9231D89-3FA7-4883-A130-7215D9373764}" type="datetimeFigureOut">
              <a:rPr lang="lt-LT" smtClean="0"/>
              <a:t>2018-03-27</a:t>
            </a:fld>
            <a:endParaRPr lang="lt-LT"/>
          </a:p>
        </p:txBody>
      </p:sp>
      <p:sp>
        <p:nvSpPr>
          <p:cNvPr id="5" name="Footer Placeholder 4"/>
          <p:cNvSpPr>
            <a:spLocks noGrp="1"/>
          </p:cNvSpPr>
          <p:nvPr>
            <p:ph type="ftr" sz="quarter" idx="11"/>
          </p:nvPr>
        </p:nvSpPr>
        <p:spPr/>
        <p:txBody>
          <a:bodyPr/>
          <a:lstStyle/>
          <a:p>
            <a:endParaRPr lang="lt-LT"/>
          </a:p>
        </p:txBody>
      </p:sp>
      <p:sp>
        <p:nvSpPr>
          <p:cNvPr id="6" name="Slide Number Placeholder 5"/>
          <p:cNvSpPr>
            <a:spLocks noGrp="1"/>
          </p:cNvSpPr>
          <p:nvPr>
            <p:ph type="sldNum" sz="quarter" idx="12"/>
          </p:nvPr>
        </p:nvSpPr>
        <p:spPr/>
        <p:txBody>
          <a:bodyPr/>
          <a:lstStyle/>
          <a:p>
            <a:fld id="{5B25E7D8-3B3E-4BCC-9218-C5049CB8C45E}" type="slidenum">
              <a:rPr lang="lt-LT" smtClean="0"/>
              <a:t>‹#›</a:t>
            </a:fld>
            <a:endParaRPr lang="lt-L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9231D89-3FA7-4883-A130-7215D9373764}" type="datetimeFigureOut">
              <a:rPr lang="lt-LT" smtClean="0"/>
              <a:t>2018-03-27</a:t>
            </a:fld>
            <a:endParaRPr lang="lt-LT"/>
          </a:p>
        </p:txBody>
      </p:sp>
      <p:sp>
        <p:nvSpPr>
          <p:cNvPr id="5" name="Footer Placeholder 4"/>
          <p:cNvSpPr>
            <a:spLocks noGrp="1"/>
          </p:cNvSpPr>
          <p:nvPr>
            <p:ph type="ftr" sz="quarter" idx="11"/>
          </p:nvPr>
        </p:nvSpPr>
        <p:spPr/>
        <p:txBody>
          <a:bodyPr/>
          <a:lstStyle/>
          <a:p>
            <a:endParaRPr lang="lt-LT"/>
          </a:p>
        </p:txBody>
      </p:sp>
      <p:sp>
        <p:nvSpPr>
          <p:cNvPr id="6" name="Slide Number Placeholder 5"/>
          <p:cNvSpPr>
            <a:spLocks noGrp="1"/>
          </p:cNvSpPr>
          <p:nvPr>
            <p:ph type="sldNum" sz="quarter" idx="12"/>
          </p:nvPr>
        </p:nvSpPr>
        <p:spPr/>
        <p:txBody>
          <a:bodyPr/>
          <a:lstStyle/>
          <a:p>
            <a:fld id="{5B25E7D8-3B3E-4BCC-9218-C5049CB8C45E}" type="slidenum">
              <a:rPr lang="lt-LT" smtClean="0"/>
              <a:t>‹#›</a:t>
            </a:fld>
            <a:endParaRPr lang="lt-L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14400" y="5017572"/>
            <a:ext cx="7315200" cy="1293592"/>
          </a:xfrm>
        </p:spPr>
        <p:txBody>
          <a:bodyPr anchor="t"/>
          <a:lstStyle>
            <a:lvl1pPr algn="l">
              <a:defRPr sz="4000" b="0" cap="none"/>
            </a:lvl1pPr>
          </a:lstStyle>
          <a:p>
            <a:r>
              <a:rPr lang="en-US" smtClean="0"/>
              <a:t>Click to edit Master title style</a:t>
            </a:r>
            <a:endParaRPr lang="en-US"/>
          </a:p>
        </p:txBody>
      </p:sp>
      <p:sp>
        <p:nvSpPr>
          <p:cNvPr id="3" name="Text Placeholder 2"/>
          <p:cNvSpPr>
            <a:spLocks noGrp="1"/>
          </p:cNvSpPr>
          <p:nvPr>
            <p:ph type="body" idx="1"/>
          </p:nvPr>
        </p:nvSpPr>
        <p:spPr>
          <a:xfrm>
            <a:off x="914400" y="3865097"/>
            <a:ext cx="7315200" cy="1098439"/>
          </a:xfrm>
        </p:spPr>
        <p:txBody>
          <a:bodyPr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9231D89-3FA7-4883-A130-7215D9373764}" type="datetimeFigureOut">
              <a:rPr lang="lt-LT" smtClean="0"/>
              <a:t>2018-03-27</a:t>
            </a:fld>
            <a:endParaRPr lang="lt-LT"/>
          </a:p>
        </p:txBody>
      </p:sp>
      <p:sp>
        <p:nvSpPr>
          <p:cNvPr id="5" name="Footer Placeholder 4"/>
          <p:cNvSpPr>
            <a:spLocks noGrp="1"/>
          </p:cNvSpPr>
          <p:nvPr>
            <p:ph type="ftr" sz="quarter" idx="11"/>
          </p:nvPr>
        </p:nvSpPr>
        <p:spPr/>
        <p:txBody>
          <a:bodyPr/>
          <a:lstStyle/>
          <a:p>
            <a:endParaRPr lang="lt-LT"/>
          </a:p>
        </p:txBody>
      </p:sp>
      <p:sp>
        <p:nvSpPr>
          <p:cNvPr id="6" name="Slide Number Placeholder 5"/>
          <p:cNvSpPr>
            <a:spLocks noGrp="1"/>
          </p:cNvSpPr>
          <p:nvPr>
            <p:ph type="sldNum" sz="quarter" idx="12"/>
          </p:nvPr>
        </p:nvSpPr>
        <p:spPr/>
        <p:txBody>
          <a:bodyPr/>
          <a:lstStyle/>
          <a:p>
            <a:fld id="{5B25E7D8-3B3E-4BCC-9218-C5049CB8C45E}" type="slidenum">
              <a:rPr lang="lt-LT" smtClean="0"/>
              <a:t>‹#›</a:t>
            </a:fld>
            <a:endParaRPr lang="lt-L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59231D89-3FA7-4883-A130-7215D9373764}" type="datetimeFigureOut">
              <a:rPr lang="lt-LT" smtClean="0"/>
              <a:t>2018-03-27</a:t>
            </a:fld>
            <a:endParaRPr lang="lt-LT"/>
          </a:p>
        </p:txBody>
      </p:sp>
      <p:sp>
        <p:nvSpPr>
          <p:cNvPr id="6" name="Footer Placeholder 5"/>
          <p:cNvSpPr>
            <a:spLocks noGrp="1"/>
          </p:cNvSpPr>
          <p:nvPr>
            <p:ph type="ftr" sz="quarter" idx="11"/>
          </p:nvPr>
        </p:nvSpPr>
        <p:spPr/>
        <p:txBody>
          <a:bodyPr/>
          <a:lstStyle/>
          <a:p>
            <a:endParaRPr lang="lt-LT"/>
          </a:p>
        </p:txBody>
      </p:sp>
      <p:sp>
        <p:nvSpPr>
          <p:cNvPr id="7" name="Slide Number Placeholder 6"/>
          <p:cNvSpPr>
            <a:spLocks noGrp="1"/>
          </p:cNvSpPr>
          <p:nvPr>
            <p:ph type="sldNum" sz="quarter" idx="12"/>
          </p:nvPr>
        </p:nvSpPr>
        <p:spPr/>
        <p:txBody>
          <a:bodyPr/>
          <a:lstStyle/>
          <a:p>
            <a:fld id="{5B25E7D8-3B3E-4BCC-9218-C5049CB8C45E}" type="slidenum">
              <a:rPr lang="lt-LT" smtClean="0"/>
              <a:t>‹#›</a:t>
            </a:fld>
            <a:endParaRPr lang="lt-LT"/>
          </a:p>
        </p:txBody>
      </p:sp>
      <p:sp>
        <p:nvSpPr>
          <p:cNvPr id="9" name="Title 8"/>
          <p:cNvSpPr>
            <a:spLocks noGrp="1"/>
          </p:cNvSpPr>
          <p:nvPr>
            <p:ph type="title"/>
          </p:nvPr>
        </p:nvSpPr>
        <p:spPr>
          <a:xfrm>
            <a:off x="914400" y="1544715"/>
            <a:ext cx="7315200" cy="1154097"/>
          </a:xfrm>
        </p:spPr>
        <p:txBody>
          <a:bodyPr/>
          <a:lstStyle/>
          <a:p>
            <a:r>
              <a:rPr lang="en-US" smtClean="0"/>
              <a:t>Click to edit Master title style</a:t>
            </a:r>
            <a:endParaRPr lang="en-US"/>
          </a:p>
        </p:txBody>
      </p:sp>
      <p:sp>
        <p:nvSpPr>
          <p:cNvPr id="8" name="Content Placeholder 7"/>
          <p:cNvSpPr>
            <a:spLocks noGrp="1"/>
          </p:cNvSpPr>
          <p:nvPr>
            <p:ph sz="quarter" idx="13"/>
          </p:nvPr>
        </p:nvSpPr>
        <p:spPr>
          <a:xfrm>
            <a:off x="914400" y="2743200"/>
            <a:ext cx="3566160" cy="359359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81728" y="2743200"/>
            <a:ext cx="3566160" cy="35956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16348" y="2743200"/>
            <a:ext cx="3364992" cy="621792"/>
          </a:xfrm>
        </p:spPr>
        <p:txBody>
          <a:bodyPr anchor="b">
            <a:noAutofit/>
          </a:bodyPr>
          <a:lstStyle>
            <a:lvl1pPr marL="0" indent="0">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885144" y="2743200"/>
            <a:ext cx="3362062" cy="621792"/>
          </a:xfrm>
        </p:spPr>
        <p:txBody>
          <a:bodyPr anchor="b">
            <a:noAutofit/>
          </a:bodyPr>
          <a:lstStyle>
            <a:lvl1pPr marL="0" indent="0">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59231D89-3FA7-4883-A130-7215D9373764}" type="datetimeFigureOut">
              <a:rPr lang="lt-LT" smtClean="0"/>
              <a:t>2018-03-27</a:t>
            </a:fld>
            <a:endParaRPr lang="lt-LT"/>
          </a:p>
        </p:txBody>
      </p:sp>
      <p:sp>
        <p:nvSpPr>
          <p:cNvPr id="8" name="Footer Placeholder 7"/>
          <p:cNvSpPr>
            <a:spLocks noGrp="1"/>
          </p:cNvSpPr>
          <p:nvPr>
            <p:ph type="ftr" sz="quarter" idx="11"/>
          </p:nvPr>
        </p:nvSpPr>
        <p:spPr/>
        <p:txBody>
          <a:bodyPr/>
          <a:lstStyle/>
          <a:p>
            <a:endParaRPr lang="lt-LT"/>
          </a:p>
        </p:txBody>
      </p:sp>
      <p:sp>
        <p:nvSpPr>
          <p:cNvPr id="9" name="Slide Number Placeholder 8"/>
          <p:cNvSpPr>
            <a:spLocks noGrp="1"/>
          </p:cNvSpPr>
          <p:nvPr>
            <p:ph type="sldNum" sz="quarter" idx="12"/>
          </p:nvPr>
        </p:nvSpPr>
        <p:spPr/>
        <p:txBody>
          <a:bodyPr/>
          <a:lstStyle/>
          <a:p>
            <a:fld id="{5B25E7D8-3B3E-4BCC-9218-C5049CB8C45E}" type="slidenum">
              <a:rPr lang="lt-LT" smtClean="0"/>
              <a:t>‹#›</a:t>
            </a:fld>
            <a:endParaRPr lang="lt-LT"/>
          </a:p>
        </p:txBody>
      </p:sp>
      <p:sp>
        <p:nvSpPr>
          <p:cNvPr id="10" name="Title 9"/>
          <p:cNvSpPr>
            <a:spLocks noGrp="1"/>
          </p:cNvSpPr>
          <p:nvPr>
            <p:ph type="title"/>
          </p:nvPr>
        </p:nvSpPr>
        <p:spPr>
          <a:xfrm>
            <a:off x="914400" y="1544715"/>
            <a:ext cx="7315200" cy="1154097"/>
          </a:xfrm>
        </p:spPr>
        <p:txBody>
          <a:bodyPr/>
          <a:lstStyle/>
          <a:p>
            <a:r>
              <a:rPr lang="en-US" smtClean="0"/>
              <a:t>Click to edit Master title style</a:t>
            </a:r>
            <a:endParaRPr lang="en-US" dirty="0"/>
          </a:p>
        </p:txBody>
      </p:sp>
      <p:sp>
        <p:nvSpPr>
          <p:cNvPr id="11" name="Content Placeholder 10"/>
          <p:cNvSpPr>
            <a:spLocks noGrp="1"/>
          </p:cNvSpPr>
          <p:nvPr>
            <p:ph sz="quarter" idx="13"/>
          </p:nvPr>
        </p:nvSpPr>
        <p:spPr>
          <a:xfrm>
            <a:off x="914400" y="3383280"/>
            <a:ext cx="3566160" cy="29535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4681727" y="3383280"/>
            <a:ext cx="3566160" cy="29535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9231D89-3FA7-4883-A130-7215D9373764}" type="datetimeFigureOut">
              <a:rPr lang="lt-LT" smtClean="0"/>
              <a:t>2018-03-27</a:t>
            </a:fld>
            <a:endParaRPr lang="lt-LT"/>
          </a:p>
        </p:txBody>
      </p:sp>
      <p:sp>
        <p:nvSpPr>
          <p:cNvPr id="4" name="Footer Placeholder 3"/>
          <p:cNvSpPr>
            <a:spLocks noGrp="1"/>
          </p:cNvSpPr>
          <p:nvPr>
            <p:ph type="ftr" sz="quarter" idx="11"/>
          </p:nvPr>
        </p:nvSpPr>
        <p:spPr/>
        <p:txBody>
          <a:bodyPr/>
          <a:lstStyle/>
          <a:p>
            <a:endParaRPr lang="lt-LT"/>
          </a:p>
        </p:txBody>
      </p:sp>
      <p:sp>
        <p:nvSpPr>
          <p:cNvPr id="5" name="Slide Number Placeholder 4"/>
          <p:cNvSpPr>
            <a:spLocks noGrp="1"/>
          </p:cNvSpPr>
          <p:nvPr>
            <p:ph type="sldNum" sz="quarter" idx="12"/>
          </p:nvPr>
        </p:nvSpPr>
        <p:spPr/>
        <p:txBody>
          <a:bodyPr/>
          <a:lstStyle/>
          <a:p>
            <a:fld id="{5B25E7D8-3B3E-4BCC-9218-C5049CB8C45E}" type="slidenum">
              <a:rPr lang="lt-LT" smtClean="0"/>
              <a:t>‹#›</a:t>
            </a:fld>
            <a:endParaRPr lang="lt-L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9231D89-3FA7-4883-A130-7215D9373764}" type="datetimeFigureOut">
              <a:rPr lang="lt-LT" smtClean="0"/>
              <a:t>2018-03-27</a:t>
            </a:fld>
            <a:endParaRPr lang="lt-LT"/>
          </a:p>
        </p:txBody>
      </p:sp>
      <p:sp>
        <p:nvSpPr>
          <p:cNvPr id="3" name="Footer Placeholder 2"/>
          <p:cNvSpPr>
            <a:spLocks noGrp="1"/>
          </p:cNvSpPr>
          <p:nvPr>
            <p:ph type="ftr" sz="quarter" idx="11"/>
          </p:nvPr>
        </p:nvSpPr>
        <p:spPr/>
        <p:txBody>
          <a:bodyPr/>
          <a:lstStyle/>
          <a:p>
            <a:endParaRPr lang="lt-LT"/>
          </a:p>
        </p:txBody>
      </p:sp>
      <p:sp>
        <p:nvSpPr>
          <p:cNvPr id="4" name="Slide Number Placeholder 3"/>
          <p:cNvSpPr>
            <a:spLocks noGrp="1"/>
          </p:cNvSpPr>
          <p:nvPr>
            <p:ph type="sldNum" sz="quarter" idx="12"/>
          </p:nvPr>
        </p:nvSpPr>
        <p:spPr/>
        <p:txBody>
          <a:bodyPr/>
          <a:lstStyle/>
          <a:p>
            <a:fld id="{5B25E7D8-3B3E-4BCC-9218-C5049CB8C45E}" type="slidenum">
              <a:rPr lang="lt-LT" smtClean="0"/>
              <a:t>‹#›</a:t>
            </a:fld>
            <a:endParaRPr lang="lt-L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1825362"/>
            <a:ext cx="2950936" cy="2173015"/>
          </a:xfrm>
        </p:spPr>
        <p:txBody>
          <a:bodyPr anchor="b">
            <a:normAutofit/>
          </a:bodyPr>
          <a:lstStyle>
            <a:lvl1pPr algn="l">
              <a:defRPr sz="2800" b="0"/>
            </a:lvl1pPr>
          </a:lstStyle>
          <a:p>
            <a:r>
              <a:rPr lang="en-US" smtClean="0"/>
              <a:t>Click to edit Master title style</a:t>
            </a:r>
            <a:endParaRPr lang="en-US" dirty="0"/>
          </a:p>
        </p:txBody>
      </p:sp>
      <p:sp>
        <p:nvSpPr>
          <p:cNvPr id="3" name="Content Placeholder 2"/>
          <p:cNvSpPr>
            <a:spLocks noGrp="1"/>
          </p:cNvSpPr>
          <p:nvPr>
            <p:ph idx="1"/>
          </p:nvPr>
        </p:nvSpPr>
        <p:spPr>
          <a:xfrm>
            <a:off x="4021752" y="1826709"/>
            <a:ext cx="4207848" cy="4476614"/>
          </a:xfrm>
        </p:spPr>
        <p:txBody>
          <a:bodyPr anchor="ctr"/>
          <a:lstStyle>
            <a:lvl1pPr>
              <a:defRPr sz="2000"/>
            </a:lvl1pPr>
            <a:lvl2pPr>
              <a:defRPr sz="1800"/>
            </a:lvl2pPr>
            <a:lvl3pPr>
              <a:defRPr sz="1600"/>
            </a:lvl3pPr>
            <a:lvl4pPr>
              <a:defRPr sz="14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914400" y="4061095"/>
            <a:ext cx="2950936" cy="22453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9231D89-3FA7-4883-A130-7215D9373764}" type="datetimeFigureOut">
              <a:rPr lang="lt-LT" smtClean="0"/>
              <a:t>2018-03-27</a:t>
            </a:fld>
            <a:endParaRPr lang="lt-LT"/>
          </a:p>
        </p:txBody>
      </p:sp>
      <p:sp>
        <p:nvSpPr>
          <p:cNvPr id="6" name="Footer Placeholder 5"/>
          <p:cNvSpPr>
            <a:spLocks noGrp="1"/>
          </p:cNvSpPr>
          <p:nvPr>
            <p:ph type="ftr" sz="quarter" idx="11"/>
          </p:nvPr>
        </p:nvSpPr>
        <p:spPr/>
        <p:txBody>
          <a:bodyPr/>
          <a:lstStyle/>
          <a:p>
            <a:endParaRPr lang="lt-LT"/>
          </a:p>
        </p:txBody>
      </p:sp>
      <p:sp>
        <p:nvSpPr>
          <p:cNvPr id="7" name="Slide Number Placeholder 6"/>
          <p:cNvSpPr>
            <a:spLocks noGrp="1"/>
          </p:cNvSpPr>
          <p:nvPr>
            <p:ph type="sldNum" sz="quarter" idx="12"/>
          </p:nvPr>
        </p:nvSpPr>
        <p:spPr/>
        <p:txBody>
          <a:bodyPr/>
          <a:lstStyle/>
          <a:p>
            <a:fld id="{5B25E7D8-3B3E-4BCC-9218-C5049CB8C45E}" type="slidenum">
              <a:rPr lang="lt-LT" smtClean="0"/>
              <a:t>‹#›</a:t>
            </a:fld>
            <a:endParaRPr lang="lt-L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1828800"/>
            <a:ext cx="2953512" cy="2176272"/>
          </a:xfrm>
        </p:spPr>
        <p:txBody>
          <a:bodyPr anchor="b">
            <a:normAutofit/>
          </a:bodyPr>
          <a:lstStyle>
            <a:lvl1pPr algn="l">
              <a:defRPr sz="2800" b="0"/>
            </a:lvl1pPr>
          </a:lstStyle>
          <a:p>
            <a:r>
              <a:rPr lang="en-US" smtClean="0"/>
              <a:t>Click to edit Master title style</a:t>
            </a:r>
            <a:endParaRPr lang="en-US" dirty="0"/>
          </a:p>
        </p:txBody>
      </p:sp>
      <p:sp>
        <p:nvSpPr>
          <p:cNvPr id="3" name="Picture Placeholder 2"/>
          <p:cNvSpPr>
            <a:spLocks noGrp="1"/>
          </p:cNvSpPr>
          <p:nvPr>
            <p:ph type="pic" idx="1"/>
          </p:nvPr>
        </p:nvSpPr>
        <p:spPr>
          <a:xfrm>
            <a:off x="4191000" y="2286000"/>
            <a:ext cx="4038600" cy="3352800"/>
          </a:xfrm>
          <a:solidFill>
            <a:schemeClr val="accent2"/>
          </a:solidFill>
          <a:ln w="12700">
            <a:noFill/>
          </a:ln>
          <a:effectLst>
            <a:reflection blurRad="12700" stA="30000" endPos="30000" dist="31750" dir="5400000" sy="-100000" algn="bl" rotWithShape="0"/>
          </a:effectLst>
          <a:scene3d>
            <a:camera prst="perspectiveRight" fov="2700000">
              <a:rot lat="240000" lon="900000" rev="0"/>
            </a:camera>
            <a:lightRig rig="threePt" dir="t">
              <a:rot lat="0" lon="0" rev="2700000"/>
            </a:lightRig>
          </a:scene3d>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14400" y="4059936"/>
            <a:ext cx="2953512" cy="224942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9231D89-3FA7-4883-A130-7215D9373764}" type="datetimeFigureOut">
              <a:rPr lang="lt-LT" smtClean="0"/>
              <a:t>2018-03-27</a:t>
            </a:fld>
            <a:endParaRPr lang="lt-LT"/>
          </a:p>
        </p:txBody>
      </p:sp>
      <p:sp>
        <p:nvSpPr>
          <p:cNvPr id="6" name="Footer Placeholder 5"/>
          <p:cNvSpPr>
            <a:spLocks noGrp="1"/>
          </p:cNvSpPr>
          <p:nvPr>
            <p:ph type="ftr" sz="quarter" idx="11"/>
          </p:nvPr>
        </p:nvSpPr>
        <p:spPr/>
        <p:txBody>
          <a:bodyPr/>
          <a:lstStyle/>
          <a:p>
            <a:endParaRPr lang="lt-LT"/>
          </a:p>
        </p:txBody>
      </p:sp>
      <p:sp>
        <p:nvSpPr>
          <p:cNvPr id="7" name="Slide Number Placeholder 6"/>
          <p:cNvSpPr>
            <a:spLocks noGrp="1"/>
          </p:cNvSpPr>
          <p:nvPr>
            <p:ph type="sldNum" sz="quarter" idx="12"/>
          </p:nvPr>
        </p:nvSpPr>
        <p:spPr/>
        <p:txBody>
          <a:bodyPr/>
          <a:lstStyle/>
          <a:p>
            <a:fld id="{5B25E7D8-3B3E-4BCC-9218-C5049CB8C45E}" type="slidenum">
              <a:rPr lang="lt-LT" smtClean="0"/>
              <a:t>‹#›</a:t>
            </a:fld>
            <a:endParaRPr lang="lt-L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0" name="Rectangle 9"/>
          <p:cNvSpPr/>
          <p:nvPr/>
        </p:nvSpPr>
        <p:spPr>
          <a:xfrm>
            <a:off x="8435268" y="573807"/>
            <a:ext cx="86236" cy="57231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8569419" y="573807"/>
            <a:ext cx="576072" cy="57231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914400" y="1544715"/>
            <a:ext cx="7315200" cy="115409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914400" y="2769833"/>
            <a:ext cx="7315200" cy="353952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6007690" y="548797"/>
            <a:ext cx="1189132" cy="297918"/>
          </a:xfrm>
          <a:prstGeom prst="rect">
            <a:avLst/>
          </a:prstGeom>
        </p:spPr>
        <p:txBody>
          <a:bodyPr vert="horz" lIns="91440" tIns="45720" rIns="91440" bIns="45720" rtlCol="0" anchor="ctr"/>
          <a:lstStyle>
            <a:lvl1pPr algn="l">
              <a:defRPr sz="1200">
                <a:solidFill>
                  <a:schemeClr val="tx1">
                    <a:alpha val="50000"/>
                  </a:schemeClr>
                </a:solidFill>
              </a:defRPr>
            </a:lvl1pPr>
          </a:lstStyle>
          <a:p>
            <a:fld id="{59231D89-3FA7-4883-A130-7215D9373764}" type="datetimeFigureOut">
              <a:rPr lang="lt-LT" smtClean="0"/>
              <a:t>2018-03-27</a:t>
            </a:fld>
            <a:endParaRPr lang="lt-LT"/>
          </a:p>
        </p:txBody>
      </p:sp>
      <p:sp>
        <p:nvSpPr>
          <p:cNvPr id="6" name="Slide Number Placeholder 5"/>
          <p:cNvSpPr>
            <a:spLocks noGrp="1"/>
          </p:cNvSpPr>
          <p:nvPr>
            <p:ph type="sldNum" sz="quarter" idx="4"/>
          </p:nvPr>
        </p:nvSpPr>
        <p:spPr>
          <a:xfrm>
            <a:off x="7314415" y="548797"/>
            <a:ext cx="941203" cy="301752"/>
          </a:xfrm>
          <a:prstGeom prst="rect">
            <a:avLst/>
          </a:prstGeom>
        </p:spPr>
        <p:txBody>
          <a:bodyPr vert="horz" lIns="91440" tIns="45720" rIns="91440" bIns="45720" rtlCol="0" anchor="ctr"/>
          <a:lstStyle>
            <a:lvl1pPr algn="r">
              <a:defRPr sz="1200">
                <a:solidFill>
                  <a:schemeClr val="tx1"/>
                </a:solidFill>
              </a:defRPr>
            </a:lvl1pPr>
          </a:lstStyle>
          <a:p>
            <a:fld id="{5B25E7D8-3B3E-4BCC-9218-C5049CB8C45E}" type="slidenum">
              <a:rPr lang="lt-LT" smtClean="0"/>
              <a:t>‹#›</a:t>
            </a:fld>
            <a:endParaRPr lang="lt-LT"/>
          </a:p>
        </p:txBody>
      </p:sp>
      <p:sp>
        <p:nvSpPr>
          <p:cNvPr id="5" name="Footer Placeholder 4"/>
          <p:cNvSpPr>
            <a:spLocks noGrp="1"/>
          </p:cNvSpPr>
          <p:nvPr>
            <p:ph type="ftr" sz="quarter" idx="3"/>
          </p:nvPr>
        </p:nvSpPr>
        <p:spPr>
          <a:xfrm>
            <a:off x="6008688" y="855956"/>
            <a:ext cx="2246489" cy="301227"/>
          </a:xfrm>
          <a:prstGeom prst="rect">
            <a:avLst/>
          </a:prstGeom>
        </p:spPr>
        <p:txBody>
          <a:bodyPr vert="horz" lIns="91440" tIns="0" rIns="91440" bIns="45720" rtlCol="0" anchor="t"/>
          <a:lstStyle>
            <a:lvl1pPr algn="l">
              <a:defRPr sz="1000">
                <a:solidFill>
                  <a:schemeClr val="tx1"/>
                </a:solidFill>
              </a:defRPr>
            </a:lvl1pPr>
          </a:lstStyle>
          <a:p>
            <a:endParaRPr lang="lt-LT"/>
          </a:p>
        </p:txBody>
      </p:sp>
    </p:spTree>
  </p:cSld>
  <p:clrMap bg1="dk1" tx1="lt1" bg2="dk2" tx2="lt2" accent1="accent1" accent2="accent2" accent3="accent3" accent4="accent4" accent5="accent5" accent6="accent6" hlink="hlink" folHlink="folHlink"/>
  <p:sldLayoutIdLst>
    <p:sldLayoutId id="2147483865" r:id="rId1"/>
    <p:sldLayoutId id="2147483866" r:id="rId2"/>
    <p:sldLayoutId id="2147483867" r:id="rId3"/>
    <p:sldLayoutId id="2147483868" r:id="rId4"/>
    <p:sldLayoutId id="2147483869" r:id="rId5"/>
    <p:sldLayoutId id="2147483870" r:id="rId6"/>
    <p:sldLayoutId id="2147483871" r:id="rId7"/>
    <p:sldLayoutId id="2147483872" r:id="rId8"/>
    <p:sldLayoutId id="2147483873" r:id="rId9"/>
    <p:sldLayoutId id="2147483874" r:id="rId10"/>
    <p:sldLayoutId id="2147483875" r:id="rId11"/>
  </p:sldLayoutIdLst>
  <p:txStyles>
    <p:titleStyle>
      <a:lvl1pPr algn="l" defTabSz="914400" rtl="0" eaLnBrk="1" latinLnBrk="0" hangingPunct="1">
        <a:spcBef>
          <a:spcPct val="0"/>
        </a:spcBef>
        <a:buNone/>
        <a:defRPr sz="40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buClr>
          <a:schemeClr val="tx2"/>
        </a:buClr>
        <a:buFont typeface="Wingdings" charset="2"/>
        <a:buChar char="§"/>
        <a:defRPr sz="2000" kern="1200">
          <a:solidFill>
            <a:schemeClr val="tx1"/>
          </a:solidFill>
          <a:latin typeface="+mn-lt"/>
          <a:ea typeface="+mn-ea"/>
          <a:cs typeface="+mn-cs"/>
        </a:defRPr>
      </a:lvl1pPr>
      <a:lvl2pPr marL="502920" indent="-182880" algn="l" defTabSz="914400" rtl="0" eaLnBrk="1" latinLnBrk="0" hangingPunct="1">
        <a:spcBef>
          <a:spcPct val="20000"/>
        </a:spcBef>
        <a:buClr>
          <a:schemeClr val="tx2"/>
        </a:buClr>
        <a:buFont typeface="Wingdings" charset="2"/>
        <a:buChar char="§"/>
        <a:defRPr sz="1800" kern="1200">
          <a:solidFill>
            <a:schemeClr val="tx1"/>
          </a:solidFill>
          <a:latin typeface="+mn-lt"/>
          <a:ea typeface="+mn-ea"/>
          <a:cs typeface="+mn-cs"/>
        </a:defRPr>
      </a:lvl2pPr>
      <a:lvl3pPr marL="685800" indent="-182880" algn="l" defTabSz="914400" rtl="0" eaLnBrk="1" latinLnBrk="0" hangingPunct="1">
        <a:spcBef>
          <a:spcPct val="20000"/>
        </a:spcBef>
        <a:buClr>
          <a:schemeClr val="tx2"/>
        </a:buClr>
        <a:buFont typeface="Wingdings" charset="2"/>
        <a:buChar char="§"/>
        <a:defRPr sz="1600" kern="1200">
          <a:solidFill>
            <a:schemeClr val="tx1"/>
          </a:solidFill>
          <a:latin typeface="+mn-lt"/>
          <a:ea typeface="+mn-ea"/>
          <a:cs typeface="+mn-cs"/>
        </a:defRPr>
      </a:lvl3pPr>
      <a:lvl4pPr marL="914400" indent="-182880" algn="l" defTabSz="914400" rtl="0" eaLnBrk="1" latinLnBrk="0" hangingPunct="1">
        <a:spcBef>
          <a:spcPct val="20000"/>
        </a:spcBef>
        <a:buClr>
          <a:schemeClr val="tx2"/>
        </a:buClr>
        <a:buFont typeface="Wingdings" charset="2"/>
        <a:buChar char="§"/>
        <a:defRPr sz="1400" kern="1200">
          <a:solidFill>
            <a:schemeClr val="tx1"/>
          </a:solidFill>
          <a:latin typeface="+mn-lt"/>
          <a:ea typeface="+mn-ea"/>
          <a:cs typeface="+mn-cs"/>
        </a:defRPr>
      </a:lvl4pPr>
      <a:lvl5pPr marL="1143000" indent="-182880" algn="l" defTabSz="914400" rtl="0" eaLnBrk="1" latinLnBrk="0" hangingPunct="1">
        <a:spcBef>
          <a:spcPct val="20000"/>
        </a:spcBef>
        <a:buClr>
          <a:schemeClr val="tx2"/>
        </a:buClr>
        <a:buFont typeface="Wingdings" charset="2"/>
        <a:buChar char="§"/>
        <a:defRPr sz="1400" kern="1200">
          <a:solidFill>
            <a:schemeClr val="tx1"/>
          </a:solidFill>
          <a:latin typeface="+mn-lt"/>
          <a:ea typeface="+mn-ea"/>
          <a:cs typeface="+mn-cs"/>
        </a:defRPr>
      </a:lvl5pPr>
      <a:lvl6pPr marL="13716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6pPr>
      <a:lvl7pPr marL="16002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7pPr>
      <a:lvl8pPr marL="18288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8pPr>
      <a:lvl9pPr marL="20574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11560" y="260648"/>
            <a:ext cx="7772400" cy="3592904"/>
          </a:xfrm>
        </p:spPr>
        <p:txBody>
          <a:bodyPr>
            <a:noAutofit/>
          </a:bodyPr>
          <a:lstStyle/>
          <a:p>
            <a:pPr algn="ctr"/>
            <a:r>
              <a:rPr lang="lt-LT" sz="4800" b="1" dirty="0" smtClean="0"/>
              <a:t/>
            </a:r>
            <a:br>
              <a:rPr lang="lt-LT" sz="4800" b="1" dirty="0" smtClean="0"/>
            </a:br>
            <a:r>
              <a:rPr lang="lt-LT" b="1" dirty="0"/>
              <a:t/>
            </a:r>
            <a:br>
              <a:rPr lang="lt-LT" b="1" dirty="0"/>
            </a:br>
            <a:r>
              <a:rPr lang="lt-LT" b="1" dirty="0" smtClean="0"/>
              <a:t/>
            </a:r>
            <a:br>
              <a:rPr lang="lt-LT" b="1" dirty="0" smtClean="0"/>
            </a:br>
            <a:r>
              <a:rPr lang="lt-LT" sz="4800" b="1" dirty="0" smtClean="0"/>
              <a:t>Alkoholio, tabako,narkotikų vartojimo atsakomybė iki pilnametystės ir po </a:t>
            </a:r>
            <a:r>
              <a:rPr lang="lt-LT" b="1" dirty="0" smtClean="0"/>
              <a:t>pilnametystės</a:t>
            </a:r>
            <a:endParaRPr lang="lt-LT" sz="4800" b="1" dirty="0"/>
          </a:p>
        </p:txBody>
      </p:sp>
      <p:sp>
        <p:nvSpPr>
          <p:cNvPr id="3" name="Subtitle 2"/>
          <p:cNvSpPr>
            <a:spLocks noGrp="1"/>
          </p:cNvSpPr>
          <p:nvPr>
            <p:ph type="subTitle" idx="1"/>
          </p:nvPr>
        </p:nvSpPr>
        <p:spPr>
          <a:xfrm>
            <a:off x="611560" y="4509120"/>
            <a:ext cx="7315200" cy="712584"/>
          </a:xfrm>
        </p:spPr>
        <p:txBody>
          <a:bodyPr>
            <a:normAutofit/>
          </a:bodyPr>
          <a:lstStyle/>
          <a:p>
            <a:r>
              <a:rPr lang="lt-LT" sz="1600" b="1" dirty="0" smtClean="0">
                <a:solidFill>
                  <a:schemeClr val="tx1"/>
                </a:solidFill>
              </a:rPr>
              <a:t>Lietuvos respublikos Administracinių nusižengimų kodeksas</a:t>
            </a:r>
          </a:p>
          <a:p>
            <a:r>
              <a:rPr lang="lt-LT" sz="1600" b="1" dirty="0" smtClean="0">
                <a:solidFill>
                  <a:schemeClr val="tx1"/>
                </a:solidFill>
              </a:rPr>
              <a:t>2015m. Birželio 25d. Nr. XII-1869</a:t>
            </a:r>
            <a:endParaRPr lang="lt-LT" sz="1600" b="1" dirty="0">
              <a:solidFill>
                <a:schemeClr val="tx1"/>
              </a:solidFill>
            </a:endParaRPr>
          </a:p>
        </p:txBody>
      </p:sp>
      <p:sp>
        <p:nvSpPr>
          <p:cNvPr id="4" name="TextBox 3"/>
          <p:cNvSpPr txBox="1"/>
          <p:nvPr/>
        </p:nvSpPr>
        <p:spPr>
          <a:xfrm>
            <a:off x="4860032" y="5554106"/>
            <a:ext cx="4032448" cy="923330"/>
          </a:xfrm>
          <a:prstGeom prst="rect">
            <a:avLst/>
          </a:prstGeom>
          <a:noFill/>
        </p:spPr>
        <p:txBody>
          <a:bodyPr wrap="square" rtlCol="0">
            <a:spAutoFit/>
          </a:bodyPr>
          <a:lstStyle/>
          <a:p>
            <a:r>
              <a:rPr lang="lt-LT" dirty="0" smtClean="0"/>
              <a:t>Varėnos r. Valkininkų gimnazija</a:t>
            </a:r>
          </a:p>
          <a:p>
            <a:r>
              <a:rPr lang="lt-LT" dirty="0" smtClean="0"/>
              <a:t>Svajūnas Sinkevičius I klasė</a:t>
            </a:r>
          </a:p>
          <a:p>
            <a:r>
              <a:rPr lang="lt-LT" dirty="0" smtClean="0"/>
              <a:t>Gabrielė </a:t>
            </a:r>
            <a:r>
              <a:rPr lang="lt-LT" dirty="0" err="1" smtClean="0"/>
              <a:t>Mikšėnaitė</a:t>
            </a:r>
            <a:r>
              <a:rPr lang="lt-LT" dirty="0" smtClean="0"/>
              <a:t> </a:t>
            </a:r>
            <a:r>
              <a:rPr lang="lt-LT" dirty="0"/>
              <a:t>I</a:t>
            </a:r>
            <a:r>
              <a:rPr lang="lt-LT" dirty="0" smtClean="0"/>
              <a:t> klasė</a:t>
            </a:r>
            <a:endParaRPr lang="lt-LT" dirty="0"/>
          </a:p>
        </p:txBody>
      </p:sp>
    </p:spTree>
    <p:extLst>
      <p:ext uri="{BB962C8B-B14F-4D97-AF65-F5344CB8AC3E}">
        <p14:creationId xmlns:p14="http://schemas.microsoft.com/office/powerpoint/2010/main" val="213884357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9592" y="188640"/>
            <a:ext cx="7315200" cy="1293592"/>
          </a:xfrm>
        </p:spPr>
        <p:txBody>
          <a:bodyPr/>
          <a:lstStyle/>
          <a:p>
            <a:endParaRPr lang="lt-LT" dirty="0"/>
          </a:p>
        </p:txBody>
      </p:sp>
      <p:sp>
        <p:nvSpPr>
          <p:cNvPr id="3" name="Text Placeholder 2"/>
          <p:cNvSpPr>
            <a:spLocks noGrp="1"/>
          </p:cNvSpPr>
          <p:nvPr>
            <p:ph type="body" idx="1"/>
          </p:nvPr>
        </p:nvSpPr>
        <p:spPr>
          <a:xfrm>
            <a:off x="122919" y="1772816"/>
            <a:ext cx="9001000" cy="3240360"/>
          </a:xfrm>
        </p:spPr>
        <p:txBody>
          <a:bodyPr>
            <a:normAutofit fontScale="70000" lnSpcReduction="20000"/>
          </a:bodyPr>
          <a:lstStyle/>
          <a:p>
            <a:r>
              <a:rPr lang="lt-LT" sz="2800" dirty="0" smtClean="0"/>
              <a:t>259 straipsnis. Neteisėtas disponavimas narkotinėmis ar psichotropinėmis medžiagiomis be tikslo jas platinti</a:t>
            </a:r>
          </a:p>
          <a:p>
            <a:pPr marL="457200" indent="-457200">
              <a:buFont typeface="+mj-lt"/>
              <a:buAutoNum type="arabicPeriod"/>
            </a:pPr>
            <a:r>
              <a:rPr lang="lt-LT" sz="2600" dirty="0" smtClean="0"/>
              <a:t>Tas, kas neteisėtai gamino, perdirbo, įgijo, laikė, gabeno ar siuntė narkotines ar psichotropines medžiagas neturėdamas tikslo jas parduoti ar kitaip platinti, baudžiamas bauda arba areštu, arba laisvės atėmimu iki dviejų metų.</a:t>
            </a:r>
          </a:p>
          <a:p>
            <a:pPr marL="457200" indent="-457200">
              <a:buFont typeface="+mj-lt"/>
              <a:buAutoNum type="arabicPeriod"/>
            </a:pPr>
            <a:r>
              <a:rPr lang="lt-LT" sz="2600" dirty="0" smtClean="0"/>
              <a:t>Tas, kas neteisėtai gamino, perdirbo, gijo, laikė, gabeno ar siuntė nedidelį kiekį narkotinių ar psichotropinių medžiagų neturėdamas tikslo jų parduoti ar kitaip platinti, padarė baudžiamąjį nusižengimą ir baudžiamas viešaisiais darbais arba laisvės apribojimu, arba bauda, arba areštu.</a:t>
            </a:r>
          </a:p>
          <a:p>
            <a:pPr marL="457200" indent="-457200">
              <a:buFont typeface="+mj-lt"/>
              <a:buAutoNum type="arabicPeriod"/>
            </a:pPr>
            <a:r>
              <a:rPr lang="lt-LT" sz="2600" dirty="0" smtClean="0"/>
              <a:t>Asmuo, kuris savo noru kreipėsi į sveikatos priežiūros įstaigą dėl medicinos pagalbos ar kreipėsi į valstybės instituciją norėdamas atiduoti neteisėtai pasigamintas, įgytas, laikytas be tikslo platinti narkotines ar psichotropinių medžiagų gaminimą, įgijimą ir laikymą.</a:t>
            </a:r>
            <a:endParaRPr lang="lt-LT" sz="2600" dirty="0"/>
          </a:p>
        </p:txBody>
      </p:sp>
    </p:spTree>
    <p:extLst>
      <p:ext uri="{BB962C8B-B14F-4D97-AF65-F5344CB8AC3E}">
        <p14:creationId xmlns:p14="http://schemas.microsoft.com/office/powerpoint/2010/main" val="73189669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332656"/>
            <a:ext cx="7315200" cy="1293592"/>
          </a:xfrm>
        </p:spPr>
        <p:txBody>
          <a:bodyPr/>
          <a:lstStyle/>
          <a:p>
            <a:pPr algn="ctr"/>
            <a:r>
              <a:rPr lang="lt-LT" sz="4800" b="1" dirty="0" smtClean="0"/>
              <a:t>LITERATŪRA</a:t>
            </a:r>
            <a:endParaRPr lang="lt-LT" sz="4800" b="1" dirty="0"/>
          </a:p>
        </p:txBody>
      </p:sp>
      <p:sp>
        <p:nvSpPr>
          <p:cNvPr id="3" name="Text Placeholder 2"/>
          <p:cNvSpPr>
            <a:spLocks noGrp="1"/>
          </p:cNvSpPr>
          <p:nvPr>
            <p:ph type="body" idx="1"/>
          </p:nvPr>
        </p:nvSpPr>
        <p:spPr>
          <a:xfrm>
            <a:off x="683568" y="2132856"/>
            <a:ext cx="7315200" cy="1098439"/>
          </a:xfrm>
        </p:spPr>
        <p:txBody>
          <a:bodyPr/>
          <a:lstStyle/>
          <a:p>
            <a:pPr marL="342900" indent="-342900">
              <a:buFont typeface="Arial" pitchFamily="34" charset="0"/>
              <a:buChar char="•"/>
            </a:pPr>
            <a:r>
              <a:rPr lang="lt-LT" dirty="0" smtClean="0"/>
              <a:t>Lietuvos Respublikos baudžiamasis kodeksas</a:t>
            </a:r>
            <a:endParaRPr lang="lt-LT" dirty="0"/>
          </a:p>
        </p:txBody>
      </p:sp>
    </p:spTree>
    <p:extLst>
      <p:ext uri="{BB962C8B-B14F-4D97-AF65-F5344CB8AC3E}">
        <p14:creationId xmlns:p14="http://schemas.microsoft.com/office/powerpoint/2010/main" val="275074609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1412776"/>
            <a:ext cx="8107288" cy="1728192"/>
          </a:xfrm>
        </p:spPr>
        <p:txBody>
          <a:bodyPr>
            <a:noAutofit/>
          </a:bodyPr>
          <a:lstStyle/>
          <a:p>
            <a:pPr algn="ctr"/>
            <a:r>
              <a:rPr lang="lt-LT" sz="6000" b="1" dirty="0" smtClean="0"/>
              <a:t>AČIŪ UŽ DĖMESĮ!!!</a:t>
            </a:r>
            <a:endParaRPr lang="lt-LT" sz="6000" b="1" dirty="0"/>
          </a:p>
        </p:txBody>
      </p:sp>
    </p:spTree>
    <p:extLst>
      <p:ext uri="{BB962C8B-B14F-4D97-AF65-F5344CB8AC3E}">
        <p14:creationId xmlns:p14="http://schemas.microsoft.com/office/powerpoint/2010/main" val="166628868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683568" y="980728"/>
            <a:ext cx="7772400" cy="1470025"/>
          </a:xfrm>
        </p:spPr>
        <p:txBody>
          <a:bodyPr>
            <a:noAutofit/>
          </a:bodyPr>
          <a:lstStyle/>
          <a:p>
            <a:r>
              <a:rPr lang="lt-LT" dirty="0" smtClean="0"/>
              <a:t>Administracinės nuobaudos ir administracinio poveikio priemonės</a:t>
            </a:r>
            <a:endParaRPr lang="lt-LT" dirty="0"/>
          </a:p>
        </p:txBody>
      </p:sp>
      <p:sp>
        <p:nvSpPr>
          <p:cNvPr id="2" name="Subtitle 1"/>
          <p:cNvSpPr>
            <a:spLocks noGrp="1"/>
          </p:cNvSpPr>
          <p:nvPr>
            <p:ph type="subTitle" idx="1"/>
          </p:nvPr>
        </p:nvSpPr>
        <p:spPr>
          <a:xfrm>
            <a:off x="827584" y="2420888"/>
            <a:ext cx="7704856" cy="4104456"/>
          </a:xfrm>
        </p:spPr>
        <p:txBody>
          <a:bodyPr>
            <a:normAutofit/>
          </a:bodyPr>
          <a:lstStyle/>
          <a:p>
            <a:r>
              <a:rPr lang="lt-LT" sz="2400" b="1" dirty="0" smtClean="0"/>
              <a:t>23 straipsnis. Administracinių nuobaudų rūšys</a:t>
            </a:r>
          </a:p>
          <a:p>
            <a:pPr marL="342900" indent="-342900" algn="l">
              <a:buAutoNum type="arabicPeriod"/>
            </a:pPr>
            <a:r>
              <a:rPr lang="lt-LT" sz="2000" dirty="0" smtClean="0"/>
              <a:t>Padariusiam administracinį nusižengimą asmeniui gali būti skiriamos šios administracinės nuobaudos:</a:t>
            </a:r>
          </a:p>
          <a:p>
            <a:pPr marL="342900" indent="-342900" algn="l">
              <a:buAutoNum type="arabicParenR"/>
            </a:pPr>
            <a:r>
              <a:rPr lang="lt-LT" sz="2000" dirty="0" smtClean="0"/>
              <a:t>įspėjimas;</a:t>
            </a:r>
          </a:p>
          <a:p>
            <a:pPr marL="342900" indent="-342900" algn="l">
              <a:buAutoNum type="arabicParenR"/>
            </a:pPr>
            <a:r>
              <a:rPr lang="lt-LT" sz="2000" dirty="0"/>
              <a:t>b</a:t>
            </a:r>
            <a:r>
              <a:rPr lang="lt-LT" sz="2000" dirty="0" smtClean="0"/>
              <a:t>auda;</a:t>
            </a:r>
          </a:p>
          <a:p>
            <a:pPr marL="342900" indent="-342900" algn="l">
              <a:buAutoNum type="arabicParenR"/>
            </a:pPr>
            <a:r>
              <a:rPr lang="lt-LT" sz="2000" dirty="0"/>
              <a:t>v</a:t>
            </a:r>
            <a:r>
              <a:rPr lang="lt-LT" sz="2000" dirty="0" smtClean="0"/>
              <a:t>iešieji darbai;</a:t>
            </a:r>
          </a:p>
          <a:p>
            <a:pPr algn="l"/>
            <a:r>
              <a:rPr lang="lt-LT" sz="2000" dirty="0" smtClean="0">
                <a:solidFill>
                  <a:schemeClr val="tx2"/>
                </a:solidFill>
              </a:rPr>
              <a:t>2. </a:t>
            </a:r>
            <a:r>
              <a:rPr lang="lt-LT" sz="2000" dirty="0">
                <a:solidFill>
                  <a:schemeClr val="tx2"/>
                </a:solidFill>
              </a:rPr>
              <a:t> </a:t>
            </a:r>
            <a:r>
              <a:rPr lang="lt-LT" sz="2000" dirty="0" smtClean="0">
                <a:solidFill>
                  <a:schemeClr val="tx2"/>
                </a:solidFill>
              </a:rPr>
              <a:t>  </a:t>
            </a:r>
            <a:r>
              <a:rPr lang="lt-LT" sz="2000" dirty="0" smtClean="0"/>
              <a:t>Viešieji darbai skiriami kaip alternatyvi administracinė nuobauda, šio kodekso nustatyta tvarka ja pakeičiant baudą ar jos dalį.</a:t>
            </a:r>
            <a:endParaRPr lang="lt-LT" sz="2000" dirty="0"/>
          </a:p>
        </p:txBody>
      </p:sp>
    </p:spTree>
    <p:extLst>
      <p:ext uri="{BB962C8B-B14F-4D97-AF65-F5344CB8AC3E}">
        <p14:creationId xmlns:p14="http://schemas.microsoft.com/office/powerpoint/2010/main" val="76551486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611560" y="-21771"/>
            <a:ext cx="7772400" cy="1470025"/>
          </a:xfrm>
        </p:spPr>
        <p:txBody>
          <a:bodyPr/>
          <a:lstStyle/>
          <a:p>
            <a:endParaRPr lang="lt-LT" dirty="0"/>
          </a:p>
        </p:txBody>
      </p:sp>
      <p:sp>
        <p:nvSpPr>
          <p:cNvPr id="2" name="Subtitle 1"/>
          <p:cNvSpPr>
            <a:spLocks noGrp="1"/>
          </p:cNvSpPr>
          <p:nvPr>
            <p:ph type="subTitle" idx="1"/>
          </p:nvPr>
        </p:nvSpPr>
        <p:spPr>
          <a:xfrm>
            <a:off x="1115616" y="2420888"/>
            <a:ext cx="7336904" cy="2664296"/>
          </a:xfrm>
        </p:spPr>
        <p:txBody>
          <a:bodyPr>
            <a:normAutofit/>
          </a:bodyPr>
          <a:lstStyle/>
          <a:p>
            <a:r>
              <a:rPr lang="lt-LT" sz="2400" b="1" dirty="0" smtClean="0"/>
              <a:t>44 straipsnis. Baudų nepilnamečiams dydis</a:t>
            </a:r>
          </a:p>
          <a:p>
            <a:pPr algn="l"/>
            <a:r>
              <a:rPr lang="lt-LT" sz="2000" dirty="0" smtClean="0"/>
              <a:t>Administraciniu nurodymu ar nutarimu skiriama bauda nepilnamečiui lygi pusei baudos, nustatytinos vadovaujantis šio kodekso taisyklėmis už padarytą administracinį nusižengimą, bet ne mažesnė negu penki ir ne didesnė negu devyni šimtai eurų.</a:t>
            </a:r>
            <a:endParaRPr lang="lt-LT" sz="2000" dirty="0"/>
          </a:p>
        </p:txBody>
      </p:sp>
    </p:spTree>
    <p:extLst>
      <p:ext uri="{BB962C8B-B14F-4D97-AF65-F5344CB8AC3E}">
        <p14:creationId xmlns:p14="http://schemas.microsoft.com/office/powerpoint/2010/main" val="29361822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683568" y="116632"/>
            <a:ext cx="7772400" cy="1470025"/>
          </a:xfrm>
        </p:spPr>
        <p:txBody>
          <a:bodyPr/>
          <a:lstStyle/>
          <a:p>
            <a:endParaRPr lang="lt-LT"/>
          </a:p>
        </p:txBody>
      </p:sp>
      <p:sp>
        <p:nvSpPr>
          <p:cNvPr id="2" name="Subtitle 1"/>
          <p:cNvSpPr>
            <a:spLocks noGrp="1"/>
          </p:cNvSpPr>
          <p:nvPr>
            <p:ph type="subTitle" idx="1"/>
          </p:nvPr>
        </p:nvSpPr>
        <p:spPr>
          <a:xfrm>
            <a:off x="755576" y="2204864"/>
            <a:ext cx="7480920" cy="2880320"/>
          </a:xfrm>
        </p:spPr>
        <p:txBody>
          <a:bodyPr>
            <a:normAutofit lnSpcReduction="10000"/>
          </a:bodyPr>
          <a:lstStyle/>
          <a:p>
            <a:r>
              <a:rPr lang="lt-LT" sz="2400" b="1" dirty="0" smtClean="0"/>
              <a:t>76 straipsnis. Alkoholinių gėrimų nupirkimas ar kitoks perdavimas nepilnamečiams</a:t>
            </a:r>
          </a:p>
          <a:p>
            <a:pPr marL="457200" indent="-457200" algn="l">
              <a:buAutoNum type="arabicPeriod"/>
            </a:pPr>
            <a:r>
              <a:rPr lang="lt-LT" sz="2000" dirty="0" smtClean="0"/>
              <a:t>Alkoholiniu gėrimų nupirkimas ar kitoks perdavimas nepilnamečiui, - užtraukia baudą nuo devyniasdešimt iki vieno šimto aštuoniasdešimt eurų.</a:t>
            </a:r>
          </a:p>
          <a:p>
            <a:pPr marL="457200" indent="-457200" algn="l">
              <a:buAutoNum type="arabicPeriod"/>
            </a:pPr>
            <a:r>
              <a:rPr lang="lt-LT" sz="2000" dirty="0" smtClean="0"/>
              <a:t>Šio straipsnio 1 dalyje numatytas administracinis nusižengimas, padarytas pakartotinai, - užtraukia baudą nuo vieno šimto aštuoniasdešimt iki dviejų šimtų aštuoniasdešimt eurų.</a:t>
            </a:r>
            <a:endParaRPr lang="lt-LT" sz="2000" dirty="0"/>
          </a:p>
        </p:txBody>
      </p:sp>
    </p:spTree>
    <p:extLst>
      <p:ext uri="{BB962C8B-B14F-4D97-AF65-F5344CB8AC3E}">
        <p14:creationId xmlns:p14="http://schemas.microsoft.com/office/powerpoint/2010/main" val="362927514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611560" y="6694"/>
            <a:ext cx="7772400" cy="1470025"/>
          </a:xfrm>
        </p:spPr>
        <p:txBody>
          <a:bodyPr/>
          <a:lstStyle/>
          <a:p>
            <a:endParaRPr lang="lt-LT" dirty="0"/>
          </a:p>
        </p:txBody>
      </p:sp>
      <p:sp>
        <p:nvSpPr>
          <p:cNvPr id="2" name="Subtitle 1"/>
          <p:cNvSpPr>
            <a:spLocks noGrp="1"/>
          </p:cNvSpPr>
          <p:nvPr>
            <p:ph type="subTitle" idx="1"/>
          </p:nvPr>
        </p:nvSpPr>
        <p:spPr>
          <a:xfrm>
            <a:off x="323528" y="1844824"/>
            <a:ext cx="8640960" cy="3960440"/>
          </a:xfrm>
        </p:spPr>
        <p:txBody>
          <a:bodyPr>
            <a:normAutofit fontScale="92500" lnSpcReduction="20000"/>
          </a:bodyPr>
          <a:lstStyle/>
          <a:p>
            <a:r>
              <a:rPr lang="lt-LT" sz="2600" b="1" dirty="0" smtClean="0"/>
              <a:t>485 straipsnis. Alkoholinių gėrimų vartojimas ar turėjimas, kai tai daro jaunesni negu aštuoniolikos metų asmenys</a:t>
            </a:r>
          </a:p>
          <a:p>
            <a:pPr marL="457200" indent="-457200" algn="l">
              <a:buAutoNum type="arabicPeriod"/>
            </a:pPr>
            <a:r>
              <a:rPr lang="lt-LT" sz="2200" dirty="0" smtClean="0"/>
              <a:t>Alkoholinių gėrimų ir kitų naudojant spiritą pagamintų svaigalų vartojimas ar turėjimas, kai tai daro ne jaunesni negu šešiolikos, bet jaunesni negu aštuoniolikos metų asmenys, - užtraukia baudą nuo dešimt iki keturiolikos eurų.</a:t>
            </a:r>
          </a:p>
          <a:p>
            <a:pPr marL="457200" indent="-457200" algn="l">
              <a:buAutoNum type="arabicPeriod"/>
            </a:pPr>
            <a:r>
              <a:rPr lang="lt-LT" sz="2200" dirty="0" smtClean="0"/>
              <a:t>Šio straipsnio 1 dalyje numatytas administracinis nusižengimas, padarytas pakartotinai, - užtraukia baudą nuo keturiolikos iki trisdešimt eurų.</a:t>
            </a:r>
          </a:p>
          <a:p>
            <a:pPr marL="457200" indent="-457200" algn="l">
              <a:buAutoNum type="arabicPeriod"/>
            </a:pPr>
            <a:r>
              <a:rPr lang="lt-LT" sz="2200" dirty="0" smtClean="0"/>
              <a:t>Už šio straipsnio 2 dalyje numatytą administracinį nusižengimą gali būti taikoma administracinio poveikio priemonė – įpareigojimas dalyvauti alkoholizmo ir narkomanijos prevencijos, ankstyvosios intervencijos, sveikatos priežiūros, resocializacijos, bendravimo su vaikais tobulinimo, smurtinio elgesio keitimo ar kitose programose(kursuose).</a:t>
            </a:r>
            <a:endParaRPr lang="lt-LT" sz="2200" dirty="0"/>
          </a:p>
        </p:txBody>
      </p:sp>
    </p:spTree>
    <p:extLst>
      <p:ext uri="{BB962C8B-B14F-4D97-AF65-F5344CB8AC3E}">
        <p14:creationId xmlns:p14="http://schemas.microsoft.com/office/powerpoint/2010/main" val="192316768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827584" y="-14131"/>
            <a:ext cx="7772400" cy="1470025"/>
          </a:xfrm>
        </p:spPr>
        <p:txBody>
          <a:bodyPr/>
          <a:lstStyle/>
          <a:p>
            <a:endParaRPr lang="lt-LT" dirty="0"/>
          </a:p>
        </p:txBody>
      </p:sp>
      <p:sp>
        <p:nvSpPr>
          <p:cNvPr id="2" name="Subtitle 1"/>
          <p:cNvSpPr>
            <a:spLocks noGrp="1"/>
          </p:cNvSpPr>
          <p:nvPr>
            <p:ph type="subTitle" idx="1"/>
          </p:nvPr>
        </p:nvSpPr>
        <p:spPr>
          <a:xfrm>
            <a:off x="611560" y="1412776"/>
            <a:ext cx="7696944" cy="3888432"/>
          </a:xfrm>
        </p:spPr>
        <p:txBody>
          <a:bodyPr>
            <a:noAutofit/>
          </a:bodyPr>
          <a:lstStyle/>
          <a:p>
            <a:r>
              <a:rPr lang="lt-LT" sz="2400" b="1" dirty="0" smtClean="0"/>
              <a:t>492 straipsnis. Lietuvos Respublikos tabako, tabako gaminių ir su jais susijusių gaminių kontrolės įstatyme nustatytas tabako gaminių ar susijusių gaminių vartojimo ar jų turėjimo ribojimo pažeidimas</a:t>
            </a:r>
          </a:p>
          <a:p>
            <a:pPr marL="457200" indent="-457200" algn="l">
              <a:buAutoNum type="arabicPeriod"/>
            </a:pPr>
            <a:r>
              <a:rPr lang="lt-LT" sz="2000" dirty="0" smtClean="0"/>
              <a:t>Lietuvos Respublikos tabako, tabako gaminių ir s jais susijusių gaminių kontrolės įstatyme nustatytas tabako gaminių ar susijusių gaminių vartojimo ar jų turėjimo ribojimo pažeidimas, - užtraukia įspėjimą arba baudą nuo dvidešimt iki penkiasdešimt eurų.</a:t>
            </a:r>
          </a:p>
          <a:p>
            <a:pPr marL="457200" indent="-457200" algn="l">
              <a:buAutoNum type="arabicPeriod"/>
            </a:pPr>
            <a:r>
              <a:rPr lang="lt-LT" sz="2000" dirty="0" smtClean="0"/>
              <a:t>Šio straipsnio 1 dalyje numatytas administracinis nusižengimas, padarytas pakartotinai, - užtraukia baudą nuo penkiasdešimt iki devyniasdešimt eurų.</a:t>
            </a:r>
          </a:p>
          <a:p>
            <a:pPr marL="457200" indent="-457200" algn="l">
              <a:buAutoNum type="arabicPeriod"/>
            </a:pPr>
            <a:r>
              <a:rPr lang="lt-LT" sz="2000" dirty="0" smtClean="0"/>
              <a:t>Už šio straipsnio 1,2 dalyse numatytus administracinius nusižengimus privaloma skirti tabako gaminių ar susijusių gaminių konfiskavimą.</a:t>
            </a:r>
            <a:endParaRPr lang="lt-LT" sz="2000" dirty="0"/>
          </a:p>
        </p:txBody>
      </p:sp>
    </p:spTree>
    <p:extLst>
      <p:ext uri="{BB962C8B-B14F-4D97-AF65-F5344CB8AC3E}">
        <p14:creationId xmlns:p14="http://schemas.microsoft.com/office/powerpoint/2010/main" val="200015916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7584" y="332656"/>
            <a:ext cx="7315200" cy="1293592"/>
          </a:xfrm>
        </p:spPr>
        <p:txBody>
          <a:bodyPr>
            <a:normAutofit/>
          </a:bodyPr>
          <a:lstStyle/>
          <a:p>
            <a:r>
              <a:rPr lang="lt-LT" sz="2000" dirty="0" smtClean="0"/>
              <a:t>LIETUVOS </a:t>
            </a:r>
            <a:r>
              <a:rPr lang="lt-LT" sz="2000" dirty="0"/>
              <a:t>RESPUBLIKOS TABAKO, TABAKO GAMINIŲ IR SU JAIS SUSIJUSIŲ GAMINIŲ KONTROLĖS ĮSTATYMAS    1995 m. Gruodžio 20d. Nr. I -1143</a:t>
            </a:r>
            <a:endParaRPr lang="lt-LT" sz="2400" dirty="0"/>
          </a:p>
        </p:txBody>
      </p:sp>
      <p:sp>
        <p:nvSpPr>
          <p:cNvPr id="3" name="Text Placeholder 2"/>
          <p:cNvSpPr>
            <a:spLocks noGrp="1"/>
          </p:cNvSpPr>
          <p:nvPr>
            <p:ph type="body" idx="1"/>
          </p:nvPr>
        </p:nvSpPr>
        <p:spPr>
          <a:xfrm>
            <a:off x="755576" y="5759561"/>
            <a:ext cx="7315200" cy="1098439"/>
          </a:xfrm>
        </p:spPr>
        <p:txBody>
          <a:bodyPr>
            <a:noAutofit/>
          </a:bodyPr>
          <a:lstStyle/>
          <a:p>
            <a:pPr algn="ctr"/>
            <a:r>
              <a:rPr lang="lt-LT" sz="2400" b="1" dirty="0" smtClean="0"/>
              <a:t>16 </a:t>
            </a:r>
            <a:r>
              <a:rPr lang="lt-LT" sz="2400" b="1" dirty="0"/>
              <a:t>straipsnis. Elektroninių cigarečių ir elektroninių cigarečių pildyklių perdavimo ir vartojimo draudimas </a:t>
            </a:r>
            <a:r>
              <a:rPr lang="lt-LT" sz="2400" b="1" dirty="0" smtClean="0"/>
              <a:t>nepilnamečiams</a:t>
            </a:r>
          </a:p>
          <a:p>
            <a:pPr marL="457200" indent="-457200">
              <a:buAutoNum type="arabicPeriod"/>
            </a:pPr>
            <a:r>
              <a:rPr lang="lt-LT" dirty="0" smtClean="0"/>
              <a:t>Lietuvos </a:t>
            </a:r>
            <a:r>
              <a:rPr lang="lt-LT" dirty="0"/>
              <a:t>Respublikos draudžiama parduoti elektronines cigaretes ir elektroninių cigarečių pildykles asmenims iki 18 metų. Kai kyla abejonių, kad asmou yra jaunesnis negu 18 metų, taikomas šio įstatymo 14 straipsnio 5 dalies 3 punktas</a:t>
            </a:r>
            <a:r>
              <a:rPr lang="lt-LT" dirty="0" smtClean="0"/>
              <a:t>.</a:t>
            </a:r>
          </a:p>
          <a:p>
            <a:pPr marL="457200" indent="-457200">
              <a:buAutoNum type="arabicPeriod"/>
            </a:pPr>
            <a:r>
              <a:rPr lang="lt-LT" dirty="0" smtClean="0"/>
              <a:t>Lietuvos Respublikoje draudžiama asmenims iki 18 metų rūkyti ( vartoti) elektronines cigaretes ir turėti elektronines cigaretes ar elektroninių cigarečių pildykles.</a:t>
            </a:r>
          </a:p>
          <a:p>
            <a:pPr marL="457200" indent="-457200">
              <a:buAutoNum type="arabicPeriod"/>
            </a:pPr>
            <a:r>
              <a:rPr lang="lt-LT" dirty="0" smtClean="0"/>
              <a:t>Draudžiama nupirkti ar kitaip perduoti elektronines cigaretes ir elektroninių cigarečių pildykles asmenims iki 18 metų.</a:t>
            </a:r>
            <a:endParaRPr lang="lt-LT" dirty="0"/>
          </a:p>
          <a:p>
            <a:endParaRPr lang="lt-LT" dirty="0" smtClean="0"/>
          </a:p>
          <a:p>
            <a:endParaRPr lang="lt-LT" dirty="0" smtClean="0"/>
          </a:p>
        </p:txBody>
      </p:sp>
    </p:spTree>
    <p:extLst>
      <p:ext uri="{BB962C8B-B14F-4D97-AF65-F5344CB8AC3E}">
        <p14:creationId xmlns:p14="http://schemas.microsoft.com/office/powerpoint/2010/main" val="63258788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9592" y="188640"/>
            <a:ext cx="7315200" cy="1293592"/>
          </a:xfrm>
        </p:spPr>
        <p:txBody>
          <a:bodyPr/>
          <a:lstStyle/>
          <a:p>
            <a:endParaRPr lang="lt-LT" dirty="0"/>
          </a:p>
        </p:txBody>
      </p:sp>
      <p:sp>
        <p:nvSpPr>
          <p:cNvPr id="3" name="Text Placeholder 2"/>
          <p:cNvSpPr>
            <a:spLocks noGrp="1"/>
          </p:cNvSpPr>
          <p:nvPr>
            <p:ph type="body" idx="1"/>
          </p:nvPr>
        </p:nvSpPr>
        <p:spPr>
          <a:xfrm>
            <a:off x="104191" y="1484784"/>
            <a:ext cx="9015536" cy="3816424"/>
          </a:xfrm>
        </p:spPr>
        <p:txBody>
          <a:bodyPr>
            <a:normAutofit fontScale="62500" lnSpcReduction="20000"/>
          </a:bodyPr>
          <a:lstStyle/>
          <a:p>
            <a:r>
              <a:rPr lang="lt-LT" sz="3800" b="1" dirty="0" smtClean="0"/>
              <a:t>19 straipsnis. Asmens atsakomybė už nusikalstamą veiklą, padarytą apsvaigus nuo alkoholio, narkotinių, psichotropinių ar kitų psichiką veikiančių medžiagų</a:t>
            </a:r>
          </a:p>
          <a:p>
            <a:pPr marL="457200" indent="-457200">
              <a:buFont typeface="+mj-lt"/>
              <a:buAutoNum type="arabicPeriod"/>
            </a:pPr>
            <a:r>
              <a:rPr lang="lt-LT" sz="2900" dirty="0" smtClean="0"/>
              <a:t>Asmuo, kuris nusikalstamą veiklą padarė apsvaigęs nuo alkoholio, narkotikų, psichotropinių ar kitų psichiką veikiančių medžiagų, nuo baudžiamosios atsakomybės neatleidžiamas.</a:t>
            </a:r>
          </a:p>
          <a:p>
            <a:pPr marL="457200" indent="-457200">
              <a:buFont typeface="+mj-lt"/>
              <a:buAutoNum type="arabicPeriod"/>
            </a:pPr>
            <a:r>
              <a:rPr lang="lt-LT" sz="2900" dirty="0" smtClean="0"/>
              <a:t>Asmuo, kuris baudžiamąjį nusižengimą, neatsargų arba nesunkų ar apysunkį tyčinį nusikaltimą padarė būdamas prieš jo valią nugirdytas ar apsvaigintas ir dėl to ne visiškai sugebėdamas suvokti pavojingo nusikalstamos veiklos pobūdžio arba valdyti savo veiksmų, atleidžiamas nuo baudžiamosios atsakomybės.</a:t>
            </a:r>
          </a:p>
          <a:p>
            <a:pPr marL="457200" indent="-457200">
              <a:buFont typeface="+mj-lt"/>
              <a:buAutoNum type="arabicPeriod"/>
            </a:pPr>
            <a:r>
              <a:rPr lang="lt-LT" sz="2900" dirty="0" smtClean="0"/>
              <a:t>Asmuo, kuris šio straipsnio 2 dalyje nurodytomis sąlygomis padarė sunkų arba labai sunkų nusikaltimą, atsako pagal baudžiamąjį įstatymą, tačiau bausmė jam gali būti švelninama remiantis šio kodekso 59 straipsniu.</a:t>
            </a:r>
            <a:endParaRPr lang="lt-LT" sz="2900" dirty="0"/>
          </a:p>
        </p:txBody>
      </p:sp>
    </p:spTree>
    <p:extLst>
      <p:ext uri="{BB962C8B-B14F-4D97-AF65-F5344CB8AC3E}">
        <p14:creationId xmlns:p14="http://schemas.microsoft.com/office/powerpoint/2010/main" val="129232204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5576" y="-243408"/>
            <a:ext cx="7315200" cy="1293592"/>
          </a:xfrm>
        </p:spPr>
        <p:txBody>
          <a:bodyPr/>
          <a:lstStyle/>
          <a:p>
            <a:endParaRPr lang="lt-LT" dirty="0"/>
          </a:p>
        </p:txBody>
      </p:sp>
      <p:sp>
        <p:nvSpPr>
          <p:cNvPr id="3" name="Text Placeholder 2"/>
          <p:cNvSpPr>
            <a:spLocks noGrp="1"/>
          </p:cNvSpPr>
          <p:nvPr>
            <p:ph type="body" idx="1"/>
          </p:nvPr>
        </p:nvSpPr>
        <p:spPr>
          <a:xfrm>
            <a:off x="133805" y="1772816"/>
            <a:ext cx="9001000" cy="3672408"/>
          </a:xfrm>
        </p:spPr>
        <p:txBody>
          <a:bodyPr>
            <a:normAutofit fontScale="25000" lnSpcReduction="20000"/>
          </a:bodyPr>
          <a:lstStyle/>
          <a:p>
            <a:r>
              <a:rPr lang="lt-LT" sz="9600" dirty="0" smtClean="0"/>
              <a:t>90 straipsnis. Bausmių ypatumai nepilnamečiams</a:t>
            </a:r>
          </a:p>
          <a:p>
            <a:pPr marL="457200" indent="-457200">
              <a:buFont typeface="+mj-lt"/>
              <a:buAutoNum type="arabicPeriod"/>
            </a:pPr>
            <a:r>
              <a:rPr lang="lt-LT" sz="7200" dirty="0" smtClean="0"/>
              <a:t>Nepilnamečiui gali būti skiriamos tik šios bausmės:</a:t>
            </a:r>
          </a:p>
          <a:p>
            <a:pPr marL="457200" indent="-457200">
              <a:buAutoNum type="arabicParenR"/>
            </a:pPr>
            <a:r>
              <a:rPr lang="lt-LT" sz="7200" dirty="0"/>
              <a:t>V</a:t>
            </a:r>
            <a:r>
              <a:rPr lang="lt-LT" sz="7200" dirty="0" smtClean="0"/>
              <a:t>iešieji darbai;</a:t>
            </a:r>
          </a:p>
          <a:p>
            <a:pPr marL="457200" indent="-457200">
              <a:buAutoNum type="arabicParenR"/>
            </a:pPr>
            <a:r>
              <a:rPr lang="lt-LT" sz="7200" dirty="0"/>
              <a:t>B</a:t>
            </a:r>
            <a:r>
              <a:rPr lang="lt-LT" sz="7200" dirty="0" smtClean="0"/>
              <a:t>auda;</a:t>
            </a:r>
          </a:p>
          <a:p>
            <a:pPr marL="457200" indent="-457200">
              <a:buAutoNum type="arabicParenR"/>
            </a:pPr>
            <a:r>
              <a:rPr lang="lt-LT" sz="7200" dirty="0" smtClean="0"/>
              <a:t>Laisvės apribojimas;</a:t>
            </a:r>
          </a:p>
          <a:p>
            <a:pPr marL="457200" indent="-457200">
              <a:buAutoNum type="arabicParenR"/>
            </a:pPr>
            <a:r>
              <a:rPr lang="lt-LT" sz="7200" dirty="0" smtClean="0"/>
              <a:t>Areštas;</a:t>
            </a:r>
          </a:p>
          <a:p>
            <a:pPr marL="457200" indent="-457200">
              <a:buAutoNum type="arabicParenR"/>
            </a:pPr>
            <a:r>
              <a:rPr lang="lt-LT" sz="7200" dirty="0" smtClean="0"/>
              <a:t>Terminuotas laisvės atėmimas.</a:t>
            </a:r>
          </a:p>
          <a:p>
            <a:r>
              <a:rPr lang="lt-LT" sz="7200" dirty="0" smtClean="0">
                <a:solidFill>
                  <a:schemeClr val="tx2"/>
                </a:solidFill>
              </a:rPr>
              <a:t>2.    </a:t>
            </a:r>
            <a:r>
              <a:rPr lang="lt-LT" sz="7200" dirty="0" smtClean="0"/>
              <a:t>Nepilnamečiams negali būti paskirta daugiau nei 240 valandų viešųjų darbų.</a:t>
            </a:r>
          </a:p>
          <a:p>
            <a:pPr marL="457200" indent="-457200">
              <a:buAutoNum type="arabicPeriod" startAt="3"/>
            </a:pPr>
            <a:r>
              <a:rPr lang="lt-LT" sz="7200" dirty="0" smtClean="0"/>
              <a:t>Bauda gali būti skiriama tik dirbančiam ar savo turto turinčiam nepilnamečiui. Nepilnamečiui gali būti skiriama 50 MGL dydžio bauda.</a:t>
            </a:r>
          </a:p>
          <a:p>
            <a:pPr marL="457200" indent="-457200">
              <a:buAutoNum type="arabicPeriod" startAt="3"/>
            </a:pPr>
            <a:r>
              <a:rPr lang="lt-LT" sz="7200" dirty="0" smtClean="0"/>
              <a:t>Nepilnamečiui gali būti skiriama nuo penkių iki keturiasdešimt penkių parų arešto.</a:t>
            </a:r>
          </a:p>
          <a:p>
            <a:pPr marL="457200" indent="-457200">
              <a:buAutoNum type="arabicPeriod" startAt="3"/>
            </a:pPr>
            <a:r>
              <a:rPr lang="lt-LT" sz="7200" dirty="0" smtClean="0"/>
              <a:t>Laisvės atėmimo bausmė nepilnamečiui negali viršyti dešimties metų.</a:t>
            </a:r>
          </a:p>
        </p:txBody>
      </p:sp>
    </p:spTree>
    <p:extLst>
      <p:ext uri="{BB962C8B-B14F-4D97-AF65-F5344CB8AC3E}">
        <p14:creationId xmlns:p14="http://schemas.microsoft.com/office/powerpoint/2010/main" val="109824490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erspective">
  <a:themeElements>
    <a:clrScheme name="Perspective">
      <a:dk1>
        <a:sysClr val="windowText" lastClr="000000"/>
      </a:dk1>
      <a:lt1>
        <a:sysClr val="window" lastClr="FFFFFF"/>
      </a:lt1>
      <a:dk2>
        <a:srgbClr val="283138"/>
      </a:dk2>
      <a:lt2>
        <a:srgbClr val="FF8600"/>
      </a:lt2>
      <a:accent1>
        <a:srgbClr val="838D9B"/>
      </a:accent1>
      <a:accent2>
        <a:srgbClr val="D2610C"/>
      </a:accent2>
      <a:accent3>
        <a:srgbClr val="80716A"/>
      </a:accent3>
      <a:accent4>
        <a:srgbClr val="94147C"/>
      </a:accent4>
      <a:accent5>
        <a:srgbClr val="5D5AD2"/>
      </a:accent5>
      <a:accent6>
        <a:srgbClr val="6F6C7D"/>
      </a:accent6>
      <a:hlink>
        <a:srgbClr val="6187E3"/>
      </a:hlink>
      <a:folHlink>
        <a:srgbClr val="7B8EB8"/>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erspective">
      <a:fillStyleLst>
        <a:solidFill>
          <a:schemeClr val="phClr"/>
        </a:solidFill>
        <a:gradFill rotWithShape="1">
          <a:gsLst>
            <a:gs pos="0">
              <a:schemeClr val="phClr">
                <a:tint val="50000"/>
                <a:alpha val="100000"/>
                <a:satMod val="160000"/>
                <a:lumMod val="105000"/>
              </a:schemeClr>
            </a:gs>
            <a:gs pos="41000">
              <a:schemeClr val="phClr">
                <a:tint val="57000"/>
                <a:satMod val="180000"/>
                <a:lumMod val="99000"/>
              </a:schemeClr>
            </a:gs>
            <a:gs pos="100000">
              <a:schemeClr val="phClr">
                <a:tint val="80000"/>
                <a:satMod val="200000"/>
                <a:lumMod val="104000"/>
              </a:schemeClr>
            </a:gs>
          </a:gsLst>
          <a:lin ang="5400000" scaled="1"/>
        </a:gradFill>
        <a:gradFill rotWithShape="1">
          <a:gsLst>
            <a:gs pos="0">
              <a:schemeClr val="phClr">
                <a:tint val="96000"/>
                <a:satMod val="130000"/>
                <a:lumMod val="114000"/>
              </a:schemeClr>
            </a:gs>
            <a:gs pos="60000">
              <a:schemeClr val="phClr">
                <a:tint val="100000"/>
                <a:satMod val="106000"/>
                <a:lumMod val="110000"/>
              </a:schemeClr>
            </a:gs>
            <a:gs pos="100000">
              <a:schemeClr val="ph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50800" dist="38100" dir="5400000" rotWithShape="0">
              <a:srgbClr val="000000">
                <a:alpha val="28000"/>
              </a:srgbClr>
            </a:outerShdw>
          </a:effectLst>
        </a:effectStyle>
        <a:effectStyle>
          <a:effectLst>
            <a:outerShdw blurRad="47625" dist="38100" dir="5400000" sy="98000" rotWithShape="0">
              <a:srgbClr val="000000">
                <a:alpha val="48000"/>
              </a:srgbClr>
            </a:outerShdw>
          </a:effectLst>
          <a:scene3d>
            <a:camera prst="orthographicFront">
              <a:rot lat="0" lon="0" rev="0"/>
            </a:camera>
            <a:lightRig rig="twoPt" dir="br">
              <a:rot lat="0" lon="0" rev="8700000"/>
            </a:lightRig>
          </a:scene3d>
          <a:sp3d prstMaterial="matte">
            <a:bevelT w="25400" h="53975"/>
          </a:sp3d>
        </a:effectStyle>
        <a:effectStyle>
          <a:effectLst>
            <a:reflection blurRad="12700" stA="24000" endPos="28000" dist="50800" dir="5400000" sy="-100000" rotWithShape="0"/>
          </a:effectLst>
          <a:scene3d>
            <a:camera prst="orthographicFront">
              <a:rot lat="0" lon="0" rev="0"/>
            </a:camera>
            <a:lightRig rig="threePt" dir="t">
              <a:rot lat="0" lon="0" rev="4800000"/>
            </a:lightRig>
          </a:scene3d>
          <a:sp3d>
            <a:bevelT w="69850" h="31750"/>
          </a:sp3d>
        </a:effectStyle>
      </a:effectStyleLst>
      <a:bgFillStyleLst>
        <a:solidFill>
          <a:schemeClr val="phClr"/>
        </a:solidFill>
        <a:gradFill rotWithShape="1">
          <a:gsLst>
            <a:gs pos="0">
              <a:schemeClr val="phClr">
                <a:tint val="100000"/>
                <a:shade val="80000"/>
                <a:satMod val="100000"/>
                <a:lumMod val="100000"/>
              </a:schemeClr>
            </a:gs>
            <a:gs pos="65000">
              <a:schemeClr val="phClr">
                <a:tint val="100000"/>
                <a:shade val="95000"/>
                <a:satMod val="100000"/>
                <a:lumMod val="100000"/>
              </a:schemeClr>
            </a:gs>
            <a:gs pos="100000">
              <a:schemeClr val="phClr">
                <a:tint val="88000"/>
                <a:shade val="100000"/>
                <a:satMod val="400000"/>
                <a:lumMod val="100000"/>
              </a:schemeClr>
            </a:gs>
          </a:gsLst>
          <a:lin ang="5400000" scaled="0"/>
        </a:gradFill>
        <a:blipFill rotWithShape="1">
          <a:blip xmlns:r="http://schemas.openxmlformats.org/officeDocument/2006/relationships" r:embed="rId1">
            <a:duotone>
              <a:schemeClr val="phClr">
                <a:tint val="95000"/>
                <a:satMod val="90000"/>
              </a:schemeClr>
              <a:schemeClr val="phClr">
                <a:shade val="92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Perspective</Template>
  <TotalTime>152</TotalTime>
  <Words>850</Words>
  <Application>Microsoft Office PowerPoint</Application>
  <PresentationFormat>Demonstracija ekrane (4:3)</PresentationFormat>
  <Paragraphs>53</Paragraphs>
  <Slides>12</Slides>
  <Notes>0</Notes>
  <HiddenSlides>0</HiddenSlides>
  <MMClips>0</MMClips>
  <ScaleCrop>false</ScaleCrop>
  <HeadingPairs>
    <vt:vector size="6" baseType="variant">
      <vt:variant>
        <vt:lpstr>Naudojami šriftai</vt:lpstr>
      </vt:variant>
      <vt:variant>
        <vt:i4>2</vt:i4>
      </vt:variant>
      <vt:variant>
        <vt:lpstr>Tema</vt:lpstr>
      </vt:variant>
      <vt:variant>
        <vt:i4>1</vt:i4>
      </vt:variant>
      <vt:variant>
        <vt:lpstr>Skaidrių pavadinimai</vt:lpstr>
      </vt:variant>
      <vt:variant>
        <vt:i4>12</vt:i4>
      </vt:variant>
    </vt:vector>
  </HeadingPairs>
  <TitlesOfParts>
    <vt:vector size="15" baseType="lpstr">
      <vt:lpstr>Arial</vt:lpstr>
      <vt:lpstr>Wingdings</vt:lpstr>
      <vt:lpstr>Perspective</vt:lpstr>
      <vt:lpstr>   Alkoholio, tabako,narkotikų vartojimo atsakomybė iki pilnametystės ir po pilnametystės</vt:lpstr>
      <vt:lpstr>Administracinės nuobaudos ir administracinio poveikio priemonės</vt:lpstr>
      <vt:lpstr>„PowerPoint“ pateiktis</vt:lpstr>
      <vt:lpstr>„PowerPoint“ pateiktis</vt:lpstr>
      <vt:lpstr>„PowerPoint“ pateiktis</vt:lpstr>
      <vt:lpstr>„PowerPoint“ pateiktis</vt:lpstr>
      <vt:lpstr>LIETUVOS RESPUBLIKOS TABAKO, TABAKO GAMINIŲ IR SU JAIS SUSIJUSIŲ GAMINIŲ KONTROLĖS ĮSTATYMAS    1995 m. Gruodžio 20d. Nr. I -1143</vt:lpstr>
      <vt:lpstr>„PowerPoint“ pateiktis</vt:lpstr>
      <vt:lpstr>„PowerPoint“ pateiktis</vt:lpstr>
      <vt:lpstr>„PowerPoint“ pateiktis</vt:lpstr>
      <vt:lpstr>LITERATŪRA</vt:lpstr>
      <vt:lpstr>AČIŪ UŽ DĖMESĮ!!!</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Alkoholio, tabako,narkotikų vartojimo atsakomybė iki pilnametystės ir po jos</dc:title>
  <dc:creator>Sonata</dc:creator>
  <cp:lastModifiedBy>atene dzezulskyte</cp:lastModifiedBy>
  <cp:revision>20</cp:revision>
  <dcterms:created xsi:type="dcterms:W3CDTF">2017-11-21T08:31:13Z</dcterms:created>
  <dcterms:modified xsi:type="dcterms:W3CDTF">2018-03-27T06:50:24Z</dcterms:modified>
</cp:coreProperties>
</file>